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308" r:id="rId3"/>
    <p:sldId id="309" r:id="rId4"/>
    <p:sldId id="310" r:id="rId5"/>
    <p:sldId id="284" r:id="rId6"/>
    <p:sldId id="311" r:id="rId7"/>
    <p:sldId id="300" r:id="rId8"/>
    <p:sldId id="257" r:id="rId9"/>
    <p:sldId id="278" r:id="rId10"/>
    <p:sldId id="274" r:id="rId11"/>
    <p:sldId id="301" r:id="rId12"/>
    <p:sldId id="269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A36"/>
    <a:srgbClr val="FF00FF"/>
    <a:srgbClr val="EFFD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4660"/>
  </p:normalViewPr>
  <p:slideViewPr>
    <p:cSldViewPr>
      <p:cViewPr>
        <p:scale>
          <a:sx n="94" d="100"/>
          <a:sy n="94" d="100"/>
        </p:scale>
        <p:origin x="-1109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sz="1200" dirty="0">
                <a:solidFill>
                  <a:srgbClr val="FF0000"/>
                </a:solidFill>
              </a:rPr>
              <a:t>ITALIANO</a:t>
            </a:r>
            <a:r>
              <a:rPr lang="it-IT" sz="1200" baseline="0" dirty="0">
                <a:solidFill>
                  <a:srgbClr val="FF0000"/>
                </a:solidFill>
              </a:rPr>
              <a:t> </a:t>
            </a:r>
            <a:r>
              <a:rPr lang="it-IT" sz="1200" baseline="0" dirty="0" smtClean="0">
                <a:solidFill>
                  <a:srgbClr val="FF0000"/>
                </a:solidFill>
              </a:rPr>
              <a:t>–PROVE PARALLELE- 1°QUADRIMESTRE-CLASSI </a:t>
            </a:r>
            <a:r>
              <a:rPr lang="it-IT" sz="1200" baseline="0" dirty="0">
                <a:solidFill>
                  <a:srgbClr val="FF0000"/>
                </a:solidFill>
              </a:rPr>
              <a:t>PRIME</a:t>
            </a:r>
            <a:endParaRPr lang="it-IT" sz="1200" dirty="0">
              <a:solidFill>
                <a:srgbClr val="FF0000"/>
              </a:solidFill>
            </a:endParaRPr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Foglio1!$T$69</c:f>
              <c:strCache>
                <c:ptCount val="1"/>
                <c:pt idx="0">
                  <c:v>ITA.1°PERIODO</c:v>
                </c:pt>
              </c:strCache>
            </c:strRef>
          </c:tx>
          <c:marker>
            <c:spPr>
              <a:solidFill>
                <a:srgbClr val="FF0000"/>
              </a:solidFill>
            </c:spPr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Foglio1!$U$68:$Y$68</c:f>
              <c:strCache>
                <c:ptCount val="5"/>
                <c:pt idx="0">
                  <c:v>1A-ARTE</c:v>
                </c:pt>
                <c:pt idx="1">
                  <c:v>1B-ARTE</c:v>
                </c:pt>
                <c:pt idx="2">
                  <c:v>1C ARTE</c:v>
                </c:pt>
                <c:pt idx="3">
                  <c:v>1A SORR.</c:v>
                </c:pt>
                <c:pt idx="4">
                  <c:v>1A SOLE</c:v>
                </c:pt>
              </c:strCache>
            </c:strRef>
          </c:cat>
          <c:val>
            <c:numRef>
              <c:f>Foglio1!$U$69:$Y$69</c:f>
              <c:numCache>
                <c:formatCode>General</c:formatCode>
                <c:ptCount val="5"/>
                <c:pt idx="0">
                  <c:v>6.7</c:v>
                </c:pt>
                <c:pt idx="1">
                  <c:v>6.5</c:v>
                </c:pt>
                <c:pt idx="2">
                  <c:v>7.4</c:v>
                </c:pt>
                <c:pt idx="3">
                  <c:v>6.9</c:v>
                </c:pt>
                <c:pt idx="4">
                  <c:v>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Foglio1!$T$70</c:f>
              <c:strCache>
                <c:ptCount val="1"/>
                <c:pt idx="0">
                  <c:v>ITA.1°QUADRIMESTRE</c:v>
                </c:pt>
              </c:strCache>
            </c:strRef>
          </c:tx>
          <c:marker>
            <c:spPr>
              <a:solidFill>
                <a:srgbClr val="FFFF00"/>
              </a:solidFill>
            </c:spPr>
          </c:marker>
          <c:dLbls>
            <c:spPr>
              <a:solidFill>
                <a:srgbClr val="FFFF00"/>
              </a:solidFill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Foglio1!$U$68:$Y$68</c:f>
              <c:strCache>
                <c:ptCount val="5"/>
                <c:pt idx="0">
                  <c:v>1A-ARTE</c:v>
                </c:pt>
                <c:pt idx="1">
                  <c:v>1B-ARTE</c:v>
                </c:pt>
                <c:pt idx="2">
                  <c:v>1C ARTE</c:v>
                </c:pt>
                <c:pt idx="3">
                  <c:v>1A SORR.</c:v>
                </c:pt>
                <c:pt idx="4">
                  <c:v>1A SOLE</c:v>
                </c:pt>
              </c:strCache>
            </c:strRef>
          </c:cat>
          <c:val>
            <c:numRef>
              <c:f>Foglio1!$U$70:$Y$70</c:f>
              <c:numCache>
                <c:formatCode>General</c:formatCode>
                <c:ptCount val="5"/>
                <c:pt idx="0">
                  <c:v>7.4</c:v>
                </c:pt>
                <c:pt idx="1">
                  <c:v>7.1</c:v>
                </c:pt>
                <c:pt idx="2">
                  <c:v>7.7</c:v>
                </c:pt>
                <c:pt idx="3">
                  <c:v>7.3</c:v>
                </c:pt>
                <c:pt idx="4">
                  <c:v>7.5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713984"/>
        <c:axId val="243548160"/>
      </c:lineChart>
      <c:catAx>
        <c:axId val="140713984"/>
        <c:scaling>
          <c:orientation val="minMax"/>
        </c:scaling>
        <c:delete val="0"/>
        <c:axPos val="b"/>
        <c:majorTickMark val="none"/>
        <c:minorTickMark val="none"/>
        <c:tickLblPos val="nextTo"/>
        <c:crossAx val="243548160"/>
        <c:crosses val="autoZero"/>
        <c:auto val="1"/>
        <c:lblAlgn val="ctr"/>
        <c:lblOffset val="100"/>
        <c:noMultiLvlLbl val="0"/>
      </c:catAx>
      <c:valAx>
        <c:axId val="2435481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0713984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solidFill>
          <a:srgbClr val="F5CD2D">
            <a:lumMod val="40000"/>
            <a:lumOff val="60000"/>
          </a:srgbClr>
        </a:solidFill>
      </c:spPr>
    </c:plotArea>
    <c:plotVisOnly val="1"/>
    <c:dispBlanksAs val="zero"/>
    <c:showDLblsOverMax val="0"/>
  </c:chart>
  <c:spPr>
    <a:solidFill>
      <a:schemeClr val="accent6">
        <a:lumMod val="20000"/>
        <a:lumOff val="80000"/>
      </a:schemeClr>
    </a:solidFill>
    <a:ln w="28575">
      <a:solidFill>
        <a:srgbClr val="0070C0"/>
      </a:solidFill>
    </a:ln>
  </c:sp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sz="1200" dirty="0" smtClean="0">
                <a:solidFill>
                  <a:srgbClr val="FF0000"/>
                </a:solidFill>
              </a:rPr>
              <a:t>MATEMATICA-PROVE PARALLELE- 1°</a:t>
            </a:r>
            <a:r>
              <a:rPr lang="it-IT" sz="1200" baseline="0" dirty="0" smtClean="0">
                <a:solidFill>
                  <a:srgbClr val="FF0000"/>
                </a:solidFill>
              </a:rPr>
              <a:t>QUADRIMESTRE-CLASSI </a:t>
            </a:r>
            <a:r>
              <a:rPr lang="it-IT" sz="1200" baseline="0" dirty="0">
                <a:solidFill>
                  <a:srgbClr val="FF0000"/>
                </a:solidFill>
              </a:rPr>
              <a:t>QUINTE</a:t>
            </a:r>
            <a:endParaRPr lang="it-IT" sz="1200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17830182611288803"/>
          <c:y val="3.3159462255398044E-2"/>
        </c:manualLayout>
      </c:layout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Foglio1!$T$119</c:f>
              <c:strCache>
                <c:ptCount val="1"/>
                <c:pt idx="0">
                  <c:v>MAT.1°PERIODO</c:v>
                </c:pt>
              </c:strCache>
            </c:strRef>
          </c:tx>
          <c:marker>
            <c:spPr>
              <a:solidFill>
                <a:srgbClr val="FF0000"/>
              </a:solidFill>
            </c:spPr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Foglio1!$U$118:$Z$118</c:f>
              <c:strCache>
                <c:ptCount val="6"/>
                <c:pt idx="0">
                  <c:v>5A ARTE</c:v>
                </c:pt>
                <c:pt idx="1">
                  <c:v>5B ARTE</c:v>
                </c:pt>
                <c:pt idx="2">
                  <c:v>5A SORR.</c:v>
                </c:pt>
                <c:pt idx="3">
                  <c:v>5B SORR.</c:v>
                </c:pt>
                <c:pt idx="4">
                  <c:v>5A SOLE</c:v>
                </c:pt>
                <c:pt idx="5">
                  <c:v>5B SOLE</c:v>
                </c:pt>
              </c:strCache>
            </c:strRef>
          </c:cat>
          <c:val>
            <c:numRef>
              <c:f>Foglio1!$U$119:$Z$119</c:f>
              <c:numCache>
                <c:formatCode>General</c:formatCode>
                <c:ptCount val="6"/>
                <c:pt idx="0">
                  <c:v>6.8</c:v>
                </c:pt>
                <c:pt idx="1">
                  <c:v>7</c:v>
                </c:pt>
                <c:pt idx="2">
                  <c:v>7</c:v>
                </c:pt>
                <c:pt idx="3">
                  <c:v>7.6</c:v>
                </c:pt>
                <c:pt idx="4">
                  <c:v>7.6</c:v>
                </c:pt>
                <c:pt idx="5">
                  <c:v>7.4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Foglio1!$T$120</c:f>
              <c:strCache>
                <c:ptCount val="1"/>
                <c:pt idx="0">
                  <c:v>MAT.1°QUADRIMESTRE</c:v>
                </c:pt>
              </c:strCache>
            </c:strRef>
          </c:tx>
          <c:marker>
            <c:spPr>
              <a:solidFill>
                <a:srgbClr val="FFFF00"/>
              </a:solidFill>
            </c:spPr>
          </c:marker>
          <c:dLbls>
            <c:spPr>
              <a:solidFill>
                <a:srgbClr val="FFFF00"/>
              </a:solidFill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Foglio1!$U$118:$Z$118</c:f>
              <c:strCache>
                <c:ptCount val="6"/>
                <c:pt idx="0">
                  <c:v>5A ARTE</c:v>
                </c:pt>
                <c:pt idx="1">
                  <c:v>5B ARTE</c:v>
                </c:pt>
                <c:pt idx="2">
                  <c:v>5A SORR.</c:v>
                </c:pt>
                <c:pt idx="3">
                  <c:v>5B SORR.</c:v>
                </c:pt>
                <c:pt idx="4">
                  <c:v>5A SOLE</c:v>
                </c:pt>
                <c:pt idx="5">
                  <c:v>5B SOLE</c:v>
                </c:pt>
              </c:strCache>
            </c:strRef>
          </c:cat>
          <c:val>
            <c:numRef>
              <c:f>Foglio1!$U$120:$Z$120</c:f>
              <c:numCache>
                <c:formatCode>General</c:formatCode>
                <c:ptCount val="6"/>
                <c:pt idx="0">
                  <c:v>7.1</c:v>
                </c:pt>
                <c:pt idx="1">
                  <c:v>7</c:v>
                </c:pt>
                <c:pt idx="2">
                  <c:v>7.2</c:v>
                </c:pt>
                <c:pt idx="3">
                  <c:v>7.8</c:v>
                </c:pt>
                <c:pt idx="4">
                  <c:v>7.9</c:v>
                </c:pt>
                <c:pt idx="5">
                  <c:v>7.8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6051072"/>
        <c:axId val="256052608"/>
      </c:lineChart>
      <c:catAx>
        <c:axId val="256051072"/>
        <c:scaling>
          <c:orientation val="minMax"/>
        </c:scaling>
        <c:delete val="0"/>
        <c:axPos val="b"/>
        <c:majorTickMark val="none"/>
        <c:minorTickMark val="none"/>
        <c:tickLblPos val="nextTo"/>
        <c:crossAx val="256052608"/>
        <c:crosses val="autoZero"/>
        <c:auto val="1"/>
        <c:lblAlgn val="ctr"/>
        <c:lblOffset val="100"/>
        <c:noMultiLvlLbl val="0"/>
      </c:catAx>
      <c:valAx>
        <c:axId val="2560526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56051072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c:spPr>
    </c:plotArea>
    <c:plotVisOnly val="1"/>
    <c:dispBlanksAs val="zero"/>
    <c:showDLblsOverMax val="0"/>
  </c:chart>
  <c:spPr>
    <a:solidFill>
      <a:schemeClr val="accent3">
        <a:lumMod val="40000"/>
        <a:lumOff val="60000"/>
      </a:schemeClr>
    </a:solidFill>
    <a:ln w="28575">
      <a:solidFill>
        <a:srgbClr val="0070C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sz="1200" dirty="0" smtClean="0">
                <a:solidFill>
                  <a:srgbClr val="FF0000"/>
                </a:solidFill>
              </a:rPr>
              <a:t>ITALIANO- PROVE PARALLELE 1°-QUADRIMESTRE</a:t>
            </a:r>
            <a:r>
              <a:rPr lang="it-IT" sz="1200" baseline="0" dirty="0" smtClean="0">
                <a:solidFill>
                  <a:srgbClr val="FF0000"/>
                </a:solidFill>
              </a:rPr>
              <a:t>-CLASSI </a:t>
            </a:r>
            <a:r>
              <a:rPr lang="it-IT" sz="1200" baseline="0" dirty="0">
                <a:solidFill>
                  <a:srgbClr val="FF0000"/>
                </a:solidFill>
              </a:rPr>
              <a:t>SECONDE</a:t>
            </a:r>
            <a:endParaRPr lang="it-IT" sz="1200" dirty="0">
              <a:solidFill>
                <a:srgbClr val="FF0000"/>
              </a:solidFill>
            </a:endParaRPr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Foglio1!$T$74</c:f>
              <c:strCache>
                <c:ptCount val="1"/>
                <c:pt idx="0">
                  <c:v>ITA.1°PERIODO</c:v>
                </c:pt>
              </c:strCache>
            </c:strRef>
          </c:tx>
          <c:marker>
            <c:spPr>
              <a:solidFill>
                <a:srgbClr val="FF0000"/>
              </a:solidFill>
            </c:spPr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Foglio1!$U$73:$Z$73</c:f>
              <c:strCache>
                <c:ptCount val="6"/>
                <c:pt idx="0">
                  <c:v>2A ARTE</c:v>
                </c:pt>
                <c:pt idx="1">
                  <c:v>2B ARTE</c:v>
                </c:pt>
                <c:pt idx="2">
                  <c:v>2 C ARTE</c:v>
                </c:pt>
                <c:pt idx="3">
                  <c:v>2A SORR.</c:v>
                </c:pt>
                <c:pt idx="4">
                  <c:v>2A SOLE</c:v>
                </c:pt>
                <c:pt idx="5">
                  <c:v>2B SOLE</c:v>
                </c:pt>
              </c:strCache>
            </c:strRef>
          </c:cat>
          <c:val>
            <c:numRef>
              <c:f>Foglio1!$U$74:$Z$74</c:f>
              <c:numCache>
                <c:formatCode>General</c:formatCode>
                <c:ptCount val="6"/>
                <c:pt idx="0">
                  <c:v>7.5</c:v>
                </c:pt>
                <c:pt idx="1">
                  <c:v>7.1</c:v>
                </c:pt>
                <c:pt idx="2">
                  <c:v>7.1</c:v>
                </c:pt>
                <c:pt idx="3">
                  <c:v>7.1</c:v>
                </c:pt>
                <c:pt idx="4">
                  <c:v>7.1</c:v>
                </c:pt>
                <c:pt idx="5">
                  <c:v>7.4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Foglio1!$T$75</c:f>
              <c:strCache>
                <c:ptCount val="1"/>
                <c:pt idx="0">
                  <c:v>ITA.1°QUADRIMESTRE</c:v>
                </c:pt>
              </c:strCache>
            </c:strRef>
          </c:tx>
          <c:marker>
            <c:spPr>
              <a:solidFill>
                <a:srgbClr val="FFFF00"/>
              </a:solidFill>
            </c:spPr>
          </c:marker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00"/>
              </a:solidFill>
            </c:sp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Foglio1!$U$73:$Z$73</c:f>
              <c:strCache>
                <c:ptCount val="6"/>
                <c:pt idx="0">
                  <c:v>2A ARTE</c:v>
                </c:pt>
                <c:pt idx="1">
                  <c:v>2B ARTE</c:v>
                </c:pt>
                <c:pt idx="2">
                  <c:v>2 C ARTE</c:v>
                </c:pt>
                <c:pt idx="3">
                  <c:v>2A SORR.</c:v>
                </c:pt>
                <c:pt idx="4">
                  <c:v>2A SOLE</c:v>
                </c:pt>
                <c:pt idx="5">
                  <c:v>2B SOLE</c:v>
                </c:pt>
              </c:strCache>
            </c:strRef>
          </c:cat>
          <c:val>
            <c:numRef>
              <c:f>Foglio1!$U$75:$Z$75</c:f>
              <c:numCache>
                <c:formatCode>General</c:formatCode>
                <c:ptCount val="6"/>
                <c:pt idx="0">
                  <c:v>7.5</c:v>
                </c:pt>
                <c:pt idx="1">
                  <c:v>7.3</c:v>
                </c:pt>
                <c:pt idx="2">
                  <c:v>7.1</c:v>
                </c:pt>
                <c:pt idx="3">
                  <c:v>7.4</c:v>
                </c:pt>
                <c:pt idx="4">
                  <c:v>7.8</c:v>
                </c:pt>
                <c:pt idx="5">
                  <c:v>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3896704"/>
        <c:axId val="243898240"/>
      </c:lineChart>
      <c:catAx>
        <c:axId val="243896704"/>
        <c:scaling>
          <c:orientation val="minMax"/>
        </c:scaling>
        <c:delete val="0"/>
        <c:axPos val="b"/>
        <c:majorTickMark val="none"/>
        <c:minorTickMark val="none"/>
        <c:tickLblPos val="nextTo"/>
        <c:crossAx val="243898240"/>
        <c:crosses val="autoZero"/>
        <c:auto val="1"/>
        <c:lblAlgn val="ctr"/>
        <c:lblOffset val="100"/>
        <c:noMultiLvlLbl val="0"/>
      </c:catAx>
      <c:valAx>
        <c:axId val="24389824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43896704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solidFill>
          <a:srgbClr val="F5CD2D">
            <a:lumMod val="40000"/>
            <a:lumOff val="60000"/>
          </a:srgbClr>
        </a:solidFill>
      </c:spPr>
    </c:plotArea>
    <c:plotVisOnly val="1"/>
    <c:dispBlanksAs val="zero"/>
    <c:showDLblsOverMax val="0"/>
  </c:chart>
  <c:spPr>
    <a:solidFill>
      <a:schemeClr val="accent6">
        <a:lumMod val="20000"/>
        <a:lumOff val="80000"/>
      </a:schemeClr>
    </a:solidFill>
    <a:ln w="38100">
      <a:solidFill>
        <a:srgbClr val="0070C0"/>
      </a:solidFill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sz="1200" dirty="0">
                <a:solidFill>
                  <a:srgbClr val="FF0000"/>
                </a:solidFill>
              </a:rPr>
              <a:t>ITALIANO</a:t>
            </a:r>
            <a:r>
              <a:rPr lang="it-IT" sz="1200" baseline="0" dirty="0">
                <a:solidFill>
                  <a:srgbClr val="FF0000"/>
                </a:solidFill>
              </a:rPr>
              <a:t> </a:t>
            </a:r>
            <a:r>
              <a:rPr lang="it-IT" sz="1200" baseline="0" dirty="0" smtClean="0">
                <a:solidFill>
                  <a:srgbClr val="FF0000"/>
                </a:solidFill>
              </a:rPr>
              <a:t>–PROVE PARALLELE- 1°QUADRIMESTRE-CLASSI </a:t>
            </a:r>
            <a:r>
              <a:rPr lang="it-IT" sz="1200" baseline="0" dirty="0">
                <a:solidFill>
                  <a:srgbClr val="FF0000"/>
                </a:solidFill>
              </a:rPr>
              <a:t>TERZE</a:t>
            </a:r>
            <a:endParaRPr lang="it-IT" sz="1200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31527077865266839"/>
          <c:y val="3.7037037037037035E-2"/>
        </c:manualLayout>
      </c:layout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Foglio1!$T$80</c:f>
              <c:strCache>
                <c:ptCount val="1"/>
                <c:pt idx="0">
                  <c:v>ITA.1°PERIODO</c:v>
                </c:pt>
              </c:strCache>
            </c:strRef>
          </c:tx>
          <c:marker>
            <c:spPr>
              <a:solidFill>
                <a:srgbClr val="FF0000"/>
              </a:solidFill>
            </c:spPr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Foglio1!$U$79:$Y$79</c:f>
              <c:strCache>
                <c:ptCount val="5"/>
                <c:pt idx="0">
                  <c:v>3A ARTE</c:v>
                </c:pt>
                <c:pt idx="1">
                  <c:v>3B ARTE</c:v>
                </c:pt>
                <c:pt idx="2">
                  <c:v>3A SORR.</c:v>
                </c:pt>
                <c:pt idx="3">
                  <c:v>3A SOLE</c:v>
                </c:pt>
                <c:pt idx="4">
                  <c:v>3B SOLE</c:v>
                </c:pt>
              </c:strCache>
            </c:strRef>
          </c:cat>
          <c:val>
            <c:numRef>
              <c:f>Foglio1!$U$80:$Y$80</c:f>
              <c:numCache>
                <c:formatCode>General</c:formatCode>
                <c:ptCount val="5"/>
                <c:pt idx="0">
                  <c:v>7.3</c:v>
                </c:pt>
                <c:pt idx="1">
                  <c:v>7.3</c:v>
                </c:pt>
                <c:pt idx="2">
                  <c:v>6.6</c:v>
                </c:pt>
                <c:pt idx="3">
                  <c:v>7.3</c:v>
                </c:pt>
                <c:pt idx="4">
                  <c:v>7.1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Foglio1!$T$81</c:f>
              <c:strCache>
                <c:ptCount val="1"/>
                <c:pt idx="0">
                  <c:v>ITA.1°QUADRIMESTRE</c:v>
                </c:pt>
              </c:strCache>
            </c:strRef>
          </c:tx>
          <c:marker>
            <c:spPr>
              <a:solidFill>
                <a:srgbClr val="FFFF00"/>
              </a:solidFill>
            </c:spPr>
          </c:marker>
          <c:dLbls>
            <c:spPr>
              <a:solidFill>
                <a:srgbClr val="FFFF00"/>
              </a:solidFill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Foglio1!$U$79:$Y$79</c:f>
              <c:strCache>
                <c:ptCount val="5"/>
                <c:pt idx="0">
                  <c:v>3A ARTE</c:v>
                </c:pt>
                <c:pt idx="1">
                  <c:v>3B ARTE</c:v>
                </c:pt>
                <c:pt idx="2">
                  <c:v>3A SORR.</c:v>
                </c:pt>
                <c:pt idx="3">
                  <c:v>3A SOLE</c:v>
                </c:pt>
                <c:pt idx="4">
                  <c:v>3B SOLE</c:v>
                </c:pt>
              </c:strCache>
            </c:strRef>
          </c:cat>
          <c:val>
            <c:numRef>
              <c:f>Foglio1!$U$81:$Y$81</c:f>
              <c:numCache>
                <c:formatCode>General</c:formatCode>
                <c:ptCount val="5"/>
                <c:pt idx="0">
                  <c:v>7.7</c:v>
                </c:pt>
                <c:pt idx="1">
                  <c:v>8</c:v>
                </c:pt>
                <c:pt idx="2">
                  <c:v>7.8</c:v>
                </c:pt>
                <c:pt idx="3">
                  <c:v>8.1</c:v>
                </c:pt>
                <c:pt idx="4">
                  <c:v>8.4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3659904"/>
        <c:axId val="243661440"/>
      </c:lineChart>
      <c:catAx>
        <c:axId val="243659904"/>
        <c:scaling>
          <c:orientation val="minMax"/>
        </c:scaling>
        <c:delete val="0"/>
        <c:axPos val="b"/>
        <c:majorTickMark val="none"/>
        <c:minorTickMark val="none"/>
        <c:tickLblPos val="nextTo"/>
        <c:crossAx val="243661440"/>
        <c:crosses val="autoZero"/>
        <c:auto val="1"/>
        <c:lblAlgn val="ctr"/>
        <c:lblOffset val="100"/>
        <c:noMultiLvlLbl val="0"/>
      </c:catAx>
      <c:valAx>
        <c:axId val="24366144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43659904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solidFill>
          <a:srgbClr val="F5CD2D">
            <a:lumMod val="40000"/>
            <a:lumOff val="60000"/>
          </a:srgbClr>
        </a:solidFill>
      </c:spPr>
    </c:plotArea>
    <c:plotVisOnly val="1"/>
    <c:dispBlanksAs val="zero"/>
    <c:showDLblsOverMax val="0"/>
  </c:chart>
  <c:spPr>
    <a:solidFill>
      <a:schemeClr val="accent6">
        <a:lumMod val="20000"/>
        <a:lumOff val="80000"/>
      </a:schemeClr>
    </a:solidFill>
    <a:ln w="28575">
      <a:solidFill>
        <a:srgbClr val="0070C0"/>
      </a:solidFill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sz="1200" dirty="0" smtClean="0">
                <a:solidFill>
                  <a:srgbClr val="FF0000"/>
                </a:solidFill>
              </a:rPr>
              <a:t>ITALIANO-PROVE PARALLELE -1°QUADRIMESTRE-CLASSI</a:t>
            </a:r>
            <a:r>
              <a:rPr lang="it-IT" sz="1200" baseline="0" dirty="0" smtClean="0">
                <a:solidFill>
                  <a:srgbClr val="FF0000"/>
                </a:solidFill>
              </a:rPr>
              <a:t> </a:t>
            </a:r>
            <a:r>
              <a:rPr lang="it-IT" sz="1200" baseline="0" dirty="0">
                <a:solidFill>
                  <a:srgbClr val="FF0000"/>
                </a:solidFill>
              </a:rPr>
              <a:t>QUARTE</a:t>
            </a:r>
            <a:endParaRPr lang="it-IT" sz="1200" dirty="0">
              <a:solidFill>
                <a:srgbClr val="FF0000"/>
              </a:solidFill>
            </a:endParaRPr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Foglio1!$T$86</c:f>
              <c:strCache>
                <c:ptCount val="1"/>
                <c:pt idx="0">
                  <c:v>ITA.1°PERIODO</c:v>
                </c:pt>
              </c:strCache>
            </c:strRef>
          </c:tx>
          <c:marker>
            <c:spPr>
              <a:solidFill>
                <a:srgbClr val="FF0000"/>
              </a:solidFill>
            </c:spPr>
          </c:marker>
          <c:dLbls>
            <c:dLbl>
              <c:idx val="0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Foglio1!$U$85:$Y$85</c:f>
              <c:strCache>
                <c:ptCount val="5"/>
                <c:pt idx="0">
                  <c:v>4A ARTE</c:v>
                </c:pt>
                <c:pt idx="1">
                  <c:v>4B ARTE</c:v>
                </c:pt>
                <c:pt idx="2">
                  <c:v>4A SORR.</c:v>
                </c:pt>
                <c:pt idx="3">
                  <c:v>4B SORR.</c:v>
                </c:pt>
                <c:pt idx="4">
                  <c:v>4A SOLE</c:v>
                </c:pt>
              </c:strCache>
            </c:strRef>
          </c:cat>
          <c:val>
            <c:numRef>
              <c:f>Foglio1!$U$86:$Y$86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7.1</c:v>
                </c:pt>
                <c:pt idx="3">
                  <c:v>7.4</c:v>
                </c:pt>
                <c:pt idx="4">
                  <c:v>7.1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Foglio1!$T$87</c:f>
              <c:strCache>
                <c:ptCount val="1"/>
                <c:pt idx="0">
                  <c:v>ITA.1°QUADRIMESTRE</c:v>
                </c:pt>
              </c:strCache>
            </c:strRef>
          </c:tx>
          <c:marker>
            <c:spPr>
              <a:solidFill>
                <a:srgbClr val="FFFF00"/>
              </a:solidFill>
            </c:spPr>
          </c:marker>
          <c:dLbls>
            <c:spPr>
              <a:solidFill>
                <a:srgbClr val="FFFF00"/>
              </a:solidFill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Foglio1!$U$85:$Y$85</c:f>
              <c:strCache>
                <c:ptCount val="5"/>
                <c:pt idx="0">
                  <c:v>4A ARTE</c:v>
                </c:pt>
                <c:pt idx="1">
                  <c:v>4B ARTE</c:v>
                </c:pt>
                <c:pt idx="2">
                  <c:v>4A SORR.</c:v>
                </c:pt>
                <c:pt idx="3">
                  <c:v>4B SORR.</c:v>
                </c:pt>
                <c:pt idx="4">
                  <c:v>4A SOLE</c:v>
                </c:pt>
              </c:strCache>
            </c:strRef>
          </c:cat>
          <c:val>
            <c:numRef>
              <c:f>Foglio1!$U$87:$Y$87</c:f>
              <c:numCache>
                <c:formatCode>General</c:formatCode>
                <c:ptCount val="5"/>
                <c:pt idx="0">
                  <c:v>7.3</c:v>
                </c:pt>
                <c:pt idx="1">
                  <c:v>7.4</c:v>
                </c:pt>
                <c:pt idx="2">
                  <c:v>7.4</c:v>
                </c:pt>
                <c:pt idx="3">
                  <c:v>7.7</c:v>
                </c:pt>
                <c:pt idx="4">
                  <c:v>7.2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3749632"/>
        <c:axId val="243752320"/>
      </c:lineChart>
      <c:catAx>
        <c:axId val="243749632"/>
        <c:scaling>
          <c:orientation val="minMax"/>
        </c:scaling>
        <c:delete val="0"/>
        <c:axPos val="b"/>
        <c:majorTickMark val="none"/>
        <c:minorTickMark val="none"/>
        <c:tickLblPos val="nextTo"/>
        <c:crossAx val="243752320"/>
        <c:crosses val="autoZero"/>
        <c:auto val="1"/>
        <c:lblAlgn val="ctr"/>
        <c:lblOffset val="100"/>
        <c:noMultiLvlLbl val="0"/>
      </c:catAx>
      <c:valAx>
        <c:axId val="2437523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43749632"/>
        <c:crosses val="autoZero"/>
        <c:crossBetween val="between"/>
      </c:valAx>
      <c:dTable>
        <c:showHorzBorder val="1"/>
        <c:showVertBorder val="1"/>
        <c:showOutline val="1"/>
        <c:showKeys val="0"/>
      </c:dTable>
      <c:spPr>
        <a:solidFill>
          <a:srgbClr val="F5CD2D">
            <a:lumMod val="40000"/>
            <a:lumOff val="60000"/>
          </a:srgbClr>
        </a:solidFill>
      </c:spPr>
    </c:plotArea>
    <c:plotVisOnly val="1"/>
    <c:dispBlanksAs val="zero"/>
    <c:showDLblsOverMax val="0"/>
  </c:chart>
  <c:spPr>
    <a:solidFill>
      <a:srgbClr val="FE8637">
        <a:lumMod val="20000"/>
        <a:lumOff val="80000"/>
      </a:srgbClr>
    </a:solidFill>
    <a:ln w="38100">
      <a:solidFill>
        <a:srgbClr val="0070C0"/>
      </a:solidFill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sz="1200" dirty="0" smtClean="0">
                <a:solidFill>
                  <a:srgbClr val="FF0000"/>
                </a:solidFill>
              </a:rPr>
              <a:t>ITALIANO-PROVE PARALLELE -1°QUADRIMESTRE-CLASSI</a:t>
            </a:r>
            <a:r>
              <a:rPr lang="it-IT" sz="1200" baseline="0" dirty="0" smtClean="0">
                <a:solidFill>
                  <a:srgbClr val="FF0000"/>
                </a:solidFill>
              </a:rPr>
              <a:t> </a:t>
            </a:r>
            <a:r>
              <a:rPr lang="it-IT" sz="1200" baseline="0" dirty="0">
                <a:solidFill>
                  <a:srgbClr val="FF0000"/>
                </a:solidFill>
              </a:rPr>
              <a:t>QUINTE</a:t>
            </a:r>
            <a:endParaRPr lang="it-IT" sz="1200" dirty="0">
              <a:solidFill>
                <a:srgbClr val="FF0000"/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0397240808368963"/>
          <c:y val="0.10945138040217753"/>
          <c:w val="0.77895959588719532"/>
          <c:h val="0.72823158537940225"/>
        </c:manualLayout>
      </c:layout>
      <c:lineChart>
        <c:grouping val="stacked"/>
        <c:varyColors val="0"/>
        <c:ser>
          <c:idx val="0"/>
          <c:order val="0"/>
          <c:tx>
            <c:strRef>
              <c:f>Foglio1!$T$91</c:f>
              <c:strCache>
                <c:ptCount val="1"/>
                <c:pt idx="0">
                  <c:v>ITA.1°PERIODO</c:v>
                </c:pt>
              </c:strCache>
            </c:strRef>
          </c:tx>
          <c:marker>
            <c:spPr>
              <a:solidFill>
                <a:srgbClr val="FF0000"/>
              </a:solidFill>
            </c:spPr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Foglio1!$U$90:$Z$90</c:f>
              <c:strCache>
                <c:ptCount val="6"/>
                <c:pt idx="0">
                  <c:v>5A ARTE</c:v>
                </c:pt>
                <c:pt idx="1">
                  <c:v>5B ARTE</c:v>
                </c:pt>
                <c:pt idx="2">
                  <c:v>5A SORR.</c:v>
                </c:pt>
                <c:pt idx="3">
                  <c:v>5B SORR.</c:v>
                </c:pt>
                <c:pt idx="4">
                  <c:v>5A SOLE</c:v>
                </c:pt>
                <c:pt idx="5">
                  <c:v>5B SOLE</c:v>
                </c:pt>
              </c:strCache>
            </c:strRef>
          </c:cat>
          <c:val>
            <c:numRef>
              <c:f>Foglio1!$U$91:$Z$91</c:f>
              <c:numCache>
                <c:formatCode>General</c:formatCode>
                <c:ptCount val="6"/>
                <c:pt idx="0">
                  <c:v>6.8</c:v>
                </c:pt>
                <c:pt idx="1">
                  <c:v>7</c:v>
                </c:pt>
                <c:pt idx="2">
                  <c:v>7</c:v>
                </c:pt>
                <c:pt idx="3">
                  <c:v>7.6</c:v>
                </c:pt>
                <c:pt idx="4">
                  <c:v>7.6</c:v>
                </c:pt>
                <c:pt idx="5">
                  <c:v>7.4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Foglio1!$T$92</c:f>
              <c:strCache>
                <c:ptCount val="1"/>
                <c:pt idx="0">
                  <c:v>ITA.1°QUA.</c:v>
                </c:pt>
              </c:strCache>
            </c:strRef>
          </c:tx>
          <c:marker>
            <c:spPr>
              <a:solidFill>
                <a:srgbClr val="FFFF00"/>
              </a:solidFill>
            </c:spPr>
          </c:marker>
          <c:dLbls>
            <c:spPr>
              <a:solidFill>
                <a:srgbClr val="FFFF00"/>
              </a:solidFill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Foglio1!$U$90:$Z$90</c:f>
              <c:strCache>
                <c:ptCount val="6"/>
                <c:pt idx="0">
                  <c:v>5A ARTE</c:v>
                </c:pt>
                <c:pt idx="1">
                  <c:v>5B ARTE</c:v>
                </c:pt>
                <c:pt idx="2">
                  <c:v>5A SORR.</c:v>
                </c:pt>
                <c:pt idx="3">
                  <c:v>5B SORR.</c:v>
                </c:pt>
                <c:pt idx="4">
                  <c:v>5A SOLE</c:v>
                </c:pt>
                <c:pt idx="5">
                  <c:v>5B SOLE</c:v>
                </c:pt>
              </c:strCache>
            </c:strRef>
          </c:cat>
          <c:val>
            <c:numRef>
              <c:f>Foglio1!$U$92:$Z$92</c:f>
              <c:numCache>
                <c:formatCode>General</c:formatCode>
                <c:ptCount val="6"/>
                <c:pt idx="0">
                  <c:v>7.3</c:v>
                </c:pt>
                <c:pt idx="1">
                  <c:v>7.6</c:v>
                </c:pt>
                <c:pt idx="2">
                  <c:v>7.2</c:v>
                </c:pt>
                <c:pt idx="3">
                  <c:v>8</c:v>
                </c:pt>
                <c:pt idx="4">
                  <c:v>7.7</c:v>
                </c:pt>
                <c:pt idx="5">
                  <c:v>7.4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4273920"/>
        <c:axId val="244275456"/>
      </c:lineChart>
      <c:catAx>
        <c:axId val="244273920"/>
        <c:scaling>
          <c:orientation val="minMax"/>
        </c:scaling>
        <c:delete val="0"/>
        <c:axPos val="b"/>
        <c:majorTickMark val="none"/>
        <c:minorTickMark val="none"/>
        <c:tickLblPos val="nextTo"/>
        <c:crossAx val="244275456"/>
        <c:crosses val="autoZero"/>
        <c:auto val="1"/>
        <c:lblAlgn val="ctr"/>
        <c:lblOffset val="100"/>
        <c:noMultiLvlLbl val="0"/>
      </c:catAx>
      <c:valAx>
        <c:axId val="2442754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44273920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solidFill>
          <a:srgbClr val="F5CD2D">
            <a:lumMod val="40000"/>
            <a:lumOff val="60000"/>
          </a:srgbClr>
        </a:solidFill>
      </c:spPr>
    </c:plotArea>
    <c:plotVisOnly val="1"/>
    <c:dispBlanksAs val="zero"/>
    <c:showDLblsOverMax val="0"/>
  </c:chart>
  <c:spPr>
    <a:solidFill>
      <a:srgbClr val="FE8637">
        <a:lumMod val="20000"/>
        <a:lumOff val="80000"/>
      </a:srgbClr>
    </a:solidFill>
    <a:ln w="28575">
      <a:solidFill>
        <a:srgbClr val="0070C0"/>
      </a:solidFill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sz="1200" dirty="0">
                <a:solidFill>
                  <a:srgbClr val="FF0000"/>
                </a:solidFill>
              </a:rPr>
              <a:t>MATEMATICA</a:t>
            </a:r>
            <a:r>
              <a:rPr lang="it-IT" sz="1200" baseline="0" dirty="0">
                <a:solidFill>
                  <a:srgbClr val="FF0000"/>
                </a:solidFill>
              </a:rPr>
              <a:t> </a:t>
            </a:r>
            <a:r>
              <a:rPr lang="it-IT" sz="1200" baseline="0" dirty="0" smtClean="0">
                <a:solidFill>
                  <a:srgbClr val="FF0000"/>
                </a:solidFill>
              </a:rPr>
              <a:t>–PROVE PARALLELE - 1°QUADRIMESTRE-CLASSI </a:t>
            </a:r>
            <a:r>
              <a:rPr lang="it-IT" sz="1200" baseline="0" dirty="0">
                <a:solidFill>
                  <a:srgbClr val="FF0000"/>
                </a:solidFill>
              </a:rPr>
              <a:t>PRIME</a:t>
            </a:r>
            <a:endParaRPr lang="it-IT" sz="1200" dirty="0">
              <a:solidFill>
                <a:srgbClr val="FF0000"/>
              </a:solidFill>
            </a:endParaRPr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Foglio1!$T$97</c:f>
              <c:strCache>
                <c:ptCount val="1"/>
                <c:pt idx="0">
                  <c:v>MAT.1°PERIODO</c:v>
                </c:pt>
              </c:strCache>
            </c:strRef>
          </c:tx>
          <c:marker>
            <c:spPr>
              <a:solidFill>
                <a:srgbClr val="FF0000"/>
              </a:solidFill>
            </c:spPr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Foglio1!$U$96:$Y$96</c:f>
              <c:strCache>
                <c:ptCount val="5"/>
                <c:pt idx="0">
                  <c:v>1A ARTE</c:v>
                </c:pt>
                <c:pt idx="1">
                  <c:v>1B ARTE</c:v>
                </c:pt>
                <c:pt idx="2">
                  <c:v>1C ARTE</c:v>
                </c:pt>
                <c:pt idx="3">
                  <c:v>1A SORR.</c:v>
                </c:pt>
                <c:pt idx="4">
                  <c:v>1A SOLE</c:v>
                </c:pt>
              </c:strCache>
            </c:strRef>
          </c:cat>
          <c:val>
            <c:numRef>
              <c:f>Foglio1!$U$97:$Y$97</c:f>
              <c:numCache>
                <c:formatCode>General</c:formatCode>
                <c:ptCount val="5"/>
                <c:pt idx="0">
                  <c:v>6.7</c:v>
                </c:pt>
                <c:pt idx="1">
                  <c:v>6.5</c:v>
                </c:pt>
                <c:pt idx="2">
                  <c:v>7.4</c:v>
                </c:pt>
                <c:pt idx="3">
                  <c:v>6.9</c:v>
                </c:pt>
                <c:pt idx="4">
                  <c:v>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Foglio1!$T$98</c:f>
              <c:strCache>
                <c:ptCount val="1"/>
                <c:pt idx="0">
                  <c:v>MAT.1°QUADRIMESTRE</c:v>
                </c:pt>
              </c:strCache>
            </c:strRef>
          </c:tx>
          <c:marker>
            <c:spPr>
              <a:solidFill>
                <a:srgbClr val="FFFF00"/>
              </a:solidFill>
            </c:spPr>
          </c:marker>
          <c:dLbls>
            <c:spPr>
              <a:solidFill>
                <a:srgbClr val="FFFF00"/>
              </a:solidFill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Foglio1!$U$96:$Y$96</c:f>
              <c:strCache>
                <c:ptCount val="5"/>
                <c:pt idx="0">
                  <c:v>1A ARTE</c:v>
                </c:pt>
                <c:pt idx="1">
                  <c:v>1B ARTE</c:v>
                </c:pt>
                <c:pt idx="2">
                  <c:v>1C ARTE</c:v>
                </c:pt>
                <c:pt idx="3">
                  <c:v>1A SORR.</c:v>
                </c:pt>
                <c:pt idx="4">
                  <c:v>1A SOLE</c:v>
                </c:pt>
              </c:strCache>
            </c:strRef>
          </c:cat>
          <c:val>
            <c:numRef>
              <c:f>Foglio1!$U$98:$Y$98</c:f>
              <c:numCache>
                <c:formatCode>General</c:formatCode>
                <c:ptCount val="5"/>
                <c:pt idx="0">
                  <c:v>7.4</c:v>
                </c:pt>
                <c:pt idx="1">
                  <c:v>7.1</c:v>
                </c:pt>
                <c:pt idx="2">
                  <c:v>7.8</c:v>
                </c:pt>
                <c:pt idx="3">
                  <c:v>7.4</c:v>
                </c:pt>
                <c:pt idx="4">
                  <c:v>8.5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4094464"/>
        <c:axId val="244096000"/>
      </c:lineChart>
      <c:catAx>
        <c:axId val="244094464"/>
        <c:scaling>
          <c:orientation val="minMax"/>
        </c:scaling>
        <c:delete val="0"/>
        <c:axPos val="b"/>
        <c:majorTickMark val="none"/>
        <c:minorTickMark val="none"/>
        <c:tickLblPos val="nextTo"/>
        <c:crossAx val="244096000"/>
        <c:crosses val="autoZero"/>
        <c:auto val="1"/>
        <c:lblAlgn val="ctr"/>
        <c:lblOffset val="100"/>
        <c:noMultiLvlLbl val="0"/>
      </c:catAx>
      <c:valAx>
        <c:axId val="2440960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44094464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c:spPr>
    </c:plotArea>
    <c:plotVisOnly val="1"/>
    <c:dispBlanksAs val="zero"/>
    <c:showDLblsOverMax val="0"/>
  </c:chart>
  <c:spPr>
    <a:solidFill>
      <a:schemeClr val="accent3">
        <a:lumMod val="40000"/>
        <a:lumOff val="60000"/>
      </a:schemeClr>
    </a:solidFill>
    <a:ln w="28575">
      <a:solidFill>
        <a:srgbClr val="0070C0"/>
      </a:solidFill>
    </a:ln>
    <a:effectLst>
      <a:glow rad="63500">
        <a:srgbClr val="7598D9">
          <a:satMod val="175000"/>
          <a:alpha val="40000"/>
        </a:srgbClr>
      </a:glow>
    </a:effectLst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sz="1200" dirty="0" smtClean="0">
                <a:solidFill>
                  <a:srgbClr val="FF0000"/>
                </a:solidFill>
              </a:rPr>
              <a:t>MATEMATICA- PROVE</a:t>
            </a:r>
            <a:r>
              <a:rPr lang="it-IT" sz="1200" baseline="0" dirty="0" smtClean="0">
                <a:solidFill>
                  <a:srgbClr val="FF0000"/>
                </a:solidFill>
              </a:rPr>
              <a:t> PARALLELE -</a:t>
            </a:r>
            <a:r>
              <a:rPr lang="it-IT" sz="1200" dirty="0" smtClean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</a:rPr>
              <a:t>° QUADRIMESTRE-CLASSI</a:t>
            </a:r>
            <a:r>
              <a:rPr lang="it-IT" sz="1200" baseline="0" dirty="0">
                <a:solidFill>
                  <a:srgbClr val="FF0000"/>
                </a:solidFill>
              </a:rPr>
              <a:t> SECONDE</a:t>
            </a:r>
            <a:endParaRPr lang="it-IT" sz="1200" dirty="0">
              <a:solidFill>
                <a:srgbClr val="FF0000"/>
              </a:solidFill>
            </a:endParaRPr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Foglio1!$T$102</c:f>
              <c:strCache>
                <c:ptCount val="1"/>
                <c:pt idx="0">
                  <c:v>MAT.1°PERIODO</c:v>
                </c:pt>
              </c:strCache>
            </c:strRef>
          </c:tx>
          <c:marker>
            <c:spPr>
              <a:solidFill>
                <a:srgbClr val="FF0000"/>
              </a:solidFill>
            </c:spPr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Foglio1!$U$101:$Z$101</c:f>
              <c:strCache>
                <c:ptCount val="6"/>
                <c:pt idx="0">
                  <c:v>2A ARTE</c:v>
                </c:pt>
                <c:pt idx="1">
                  <c:v>2B ARTE</c:v>
                </c:pt>
                <c:pt idx="2">
                  <c:v>2A SORR.</c:v>
                </c:pt>
                <c:pt idx="3">
                  <c:v>2B SORR.</c:v>
                </c:pt>
                <c:pt idx="4">
                  <c:v>2A SOLE</c:v>
                </c:pt>
                <c:pt idx="5">
                  <c:v>2B SOLE</c:v>
                </c:pt>
              </c:strCache>
            </c:strRef>
          </c:cat>
          <c:val>
            <c:numRef>
              <c:f>Foglio1!$U$102:$Z$102</c:f>
              <c:numCache>
                <c:formatCode>General</c:formatCode>
                <c:ptCount val="6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Foglio1!$T$103</c:f>
              <c:strCache>
                <c:ptCount val="1"/>
                <c:pt idx="0">
                  <c:v>MAT.1°QUADRIMESTRE</c:v>
                </c:pt>
              </c:strCache>
            </c:strRef>
          </c:tx>
          <c:marker>
            <c:spPr>
              <a:solidFill>
                <a:srgbClr val="FFFF00"/>
              </a:solidFill>
            </c:spPr>
          </c:marker>
          <c:dLbls>
            <c:spPr>
              <a:solidFill>
                <a:srgbClr val="FFFF00"/>
              </a:solidFill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Foglio1!$U$101:$Z$101</c:f>
              <c:strCache>
                <c:ptCount val="6"/>
                <c:pt idx="0">
                  <c:v>2A ARTE</c:v>
                </c:pt>
                <c:pt idx="1">
                  <c:v>2B ARTE</c:v>
                </c:pt>
                <c:pt idx="2">
                  <c:v>2A SORR.</c:v>
                </c:pt>
                <c:pt idx="3">
                  <c:v>2B SORR.</c:v>
                </c:pt>
                <c:pt idx="4">
                  <c:v>2A SOLE</c:v>
                </c:pt>
                <c:pt idx="5">
                  <c:v>2B SOLE</c:v>
                </c:pt>
              </c:strCache>
            </c:strRef>
          </c:cat>
          <c:val>
            <c:numRef>
              <c:f>Foglio1!$U$103:$Z$103</c:f>
              <c:numCache>
                <c:formatCode>General</c:formatCode>
                <c:ptCount val="6"/>
                <c:pt idx="0">
                  <c:v>8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8</c:v>
                </c:pt>
                <c:pt idx="5">
                  <c:v>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4201728"/>
        <c:axId val="244211712"/>
      </c:lineChart>
      <c:catAx>
        <c:axId val="244201728"/>
        <c:scaling>
          <c:orientation val="minMax"/>
        </c:scaling>
        <c:delete val="0"/>
        <c:axPos val="b"/>
        <c:majorTickMark val="none"/>
        <c:minorTickMark val="none"/>
        <c:tickLblPos val="nextTo"/>
        <c:crossAx val="244211712"/>
        <c:crosses val="autoZero"/>
        <c:auto val="1"/>
        <c:lblAlgn val="ctr"/>
        <c:lblOffset val="100"/>
        <c:noMultiLvlLbl val="0"/>
      </c:catAx>
      <c:valAx>
        <c:axId val="24421171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44201728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c:spPr>
    </c:plotArea>
    <c:plotVisOnly val="1"/>
    <c:dispBlanksAs val="zero"/>
    <c:showDLblsOverMax val="0"/>
  </c:chart>
  <c:spPr>
    <a:solidFill>
      <a:schemeClr val="accent3">
        <a:lumMod val="40000"/>
        <a:lumOff val="60000"/>
      </a:schemeClr>
    </a:solidFill>
    <a:ln w="38100">
      <a:solidFill>
        <a:srgbClr val="0070C0"/>
      </a:solidFill>
    </a:ln>
    <a:effectLst>
      <a:glow rad="101600">
        <a:srgbClr val="7598D9">
          <a:satMod val="175000"/>
          <a:alpha val="40000"/>
        </a:srgbClr>
      </a:glow>
    </a:effectLst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sz="1200" dirty="0" smtClean="0">
                <a:solidFill>
                  <a:srgbClr val="FF0000"/>
                </a:solidFill>
              </a:rPr>
              <a:t>MATEMATICA - </a:t>
            </a:r>
            <a:r>
              <a:rPr lang="it-IT" sz="1200" baseline="0" dirty="0" smtClean="0">
                <a:solidFill>
                  <a:srgbClr val="FF0000"/>
                </a:solidFill>
              </a:rPr>
              <a:t>PROVE PARALLELE -1 </a:t>
            </a:r>
            <a:r>
              <a:rPr lang="it-IT" sz="1200" baseline="0" dirty="0">
                <a:solidFill>
                  <a:srgbClr val="FF0000"/>
                </a:solidFill>
              </a:rPr>
              <a:t>QUADRIMESTRE-CLASSI TERZE</a:t>
            </a:r>
            <a:endParaRPr lang="it-IT" sz="1200" dirty="0">
              <a:solidFill>
                <a:srgbClr val="FF0000"/>
              </a:solidFill>
            </a:endParaRPr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Foglio1!$T$108</c:f>
              <c:strCache>
                <c:ptCount val="1"/>
                <c:pt idx="0">
                  <c:v>MAT.1°PERIODO</c:v>
                </c:pt>
              </c:strCache>
            </c:strRef>
          </c:tx>
          <c:marker>
            <c:spPr>
              <a:solidFill>
                <a:srgbClr val="FF0000"/>
              </a:solidFill>
            </c:spPr>
          </c:marker>
          <c:dLbls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Foglio1!$U$107:$Z$107</c:f>
              <c:strCache>
                <c:ptCount val="6"/>
                <c:pt idx="0">
                  <c:v>3A ARTE</c:v>
                </c:pt>
                <c:pt idx="1">
                  <c:v>3B ARTE</c:v>
                </c:pt>
                <c:pt idx="2">
                  <c:v>3A SORR.</c:v>
                </c:pt>
                <c:pt idx="3">
                  <c:v>3B SORR.</c:v>
                </c:pt>
                <c:pt idx="4">
                  <c:v>3A SOLE</c:v>
                </c:pt>
                <c:pt idx="5">
                  <c:v>3B SOLE</c:v>
                </c:pt>
              </c:strCache>
            </c:strRef>
          </c:cat>
          <c:val>
            <c:numRef>
              <c:f>Foglio1!$U$108:$Z$108</c:f>
              <c:numCache>
                <c:formatCode>General</c:formatCode>
                <c:ptCount val="6"/>
                <c:pt idx="0">
                  <c:v>7.3</c:v>
                </c:pt>
                <c:pt idx="1">
                  <c:v>7.3</c:v>
                </c:pt>
                <c:pt idx="2">
                  <c:v>7</c:v>
                </c:pt>
                <c:pt idx="3">
                  <c:v>7.4</c:v>
                </c:pt>
                <c:pt idx="4">
                  <c:v>7.5</c:v>
                </c:pt>
                <c:pt idx="5">
                  <c:v>7.1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Foglio1!$T$109</c:f>
              <c:strCache>
                <c:ptCount val="1"/>
                <c:pt idx="0">
                  <c:v>MAT.1°QUADRIMESTRE</c:v>
                </c:pt>
              </c:strCache>
            </c:strRef>
          </c:tx>
          <c:marker>
            <c:spPr>
              <a:solidFill>
                <a:srgbClr val="FFFF00"/>
              </a:solidFill>
            </c:spPr>
          </c:marker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00"/>
              </a:solidFill>
            </c:spPr>
            <c:dLblPos val="t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Foglio1!$U$107:$Z$107</c:f>
              <c:strCache>
                <c:ptCount val="6"/>
                <c:pt idx="0">
                  <c:v>3A ARTE</c:v>
                </c:pt>
                <c:pt idx="1">
                  <c:v>3B ARTE</c:v>
                </c:pt>
                <c:pt idx="2">
                  <c:v>3A SORR.</c:v>
                </c:pt>
                <c:pt idx="3">
                  <c:v>3B SORR.</c:v>
                </c:pt>
                <c:pt idx="4">
                  <c:v>3A SOLE</c:v>
                </c:pt>
                <c:pt idx="5">
                  <c:v>3B SOLE</c:v>
                </c:pt>
              </c:strCache>
            </c:strRef>
          </c:cat>
          <c:val>
            <c:numRef>
              <c:f>Foglio1!$U$109:$Z$109</c:f>
              <c:numCache>
                <c:formatCode>General</c:formatCode>
                <c:ptCount val="6"/>
                <c:pt idx="0">
                  <c:v>7.7</c:v>
                </c:pt>
                <c:pt idx="1">
                  <c:v>8</c:v>
                </c:pt>
                <c:pt idx="2">
                  <c:v>7.2</c:v>
                </c:pt>
                <c:pt idx="3">
                  <c:v>7.7</c:v>
                </c:pt>
                <c:pt idx="4">
                  <c:v>8</c:v>
                </c:pt>
                <c:pt idx="5">
                  <c:v>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5132800"/>
        <c:axId val="255134336"/>
      </c:lineChart>
      <c:catAx>
        <c:axId val="255132800"/>
        <c:scaling>
          <c:orientation val="minMax"/>
        </c:scaling>
        <c:delete val="0"/>
        <c:axPos val="b"/>
        <c:majorTickMark val="none"/>
        <c:minorTickMark val="none"/>
        <c:tickLblPos val="nextTo"/>
        <c:crossAx val="255134336"/>
        <c:crosses val="autoZero"/>
        <c:auto val="1"/>
        <c:lblAlgn val="ctr"/>
        <c:lblOffset val="100"/>
        <c:noMultiLvlLbl val="0"/>
      </c:catAx>
      <c:valAx>
        <c:axId val="2551343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55132800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c:spPr>
    </c:plotArea>
    <c:plotVisOnly val="1"/>
    <c:dispBlanksAs val="zero"/>
    <c:showDLblsOverMax val="0"/>
  </c:chart>
  <c:spPr>
    <a:solidFill>
      <a:schemeClr val="accent3">
        <a:lumMod val="40000"/>
        <a:lumOff val="60000"/>
      </a:schemeClr>
    </a:solidFill>
    <a:ln w="28575">
      <a:solidFill>
        <a:srgbClr val="0070C0"/>
      </a:solidFill>
    </a:ln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sz="1200" dirty="0" smtClean="0">
                <a:solidFill>
                  <a:srgbClr val="FF0000"/>
                </a:solidFill>
                <a:latin typeface="+mn-lt"/>
              </a:rPr>
              <a:t>MATEMATICA-PROVE PARALLELE-1°QUADRIMESTRE-</a:t>
            </a:r>
            <a:r>
              <a:rPr lang="it-IT" sz="1200" baseline="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it-IT" sz="1200" dirty="0">
                <a:solidFill>
                  <a:srgbClr val="FF0000"/>
                </a:solidFill>
                <a:latin typeface="+mn-lt"/>
              </a:rPr>
              <a:t>CLASSI</a:t>
            </a:r>
            <a:r>
              <a:rPr lang="it-IT" sz="1200" baseline="0" dirty="0">
                <a:solidFill>
                  <a:srgbClr val="FF0000"/>
                </a:solidFill>
                <a:latin typeface="+mn-lt"/>
              </a:rPr>
              <a:t> QUARTE</a:t>
            </a:r>
            <a:endParaRPr lang="it-IT" sz="1200" dirty="0">
              <a:solidFill>
                <a:srgbClr val="FF0000"/>
              </a:solidFill>
              <a:latin typeface="+mn-lt"/>
            </a:endParaRPr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Foglio1!$T$114</c:f>
              <c:strCache>
                <c:ptCount val="1"/>
                <c:pt idx="0">
                  <c:v>MAT.1°PERIODO</c:v>
                </c:pt>
              </c:strCache>
            </c:strRef>
          </c:tx>
          <c:marker>
            <c:spPr>
              <a:solidFill>
                <a:srgbClr val="FF0000"/>
              </a:solidFill>
            </c:spPr>
          </c:marker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Foglio1!$U$113:$Y$113</c:f>
              <c:strCache>
                <c:ptCount val="5"/>
                <c:pt idx="0">
                  <c:v>4A ARTE</c:v>
                </c:pt>
                <c:pt idx="1">
                  <c:v>4B ARTE</c:v>
                </c:pt>
                <c:pt idx="2">
                  <c:v>4A SORR.</c:v>
                </c:pt>
                <c:pt idx="3">
                  <c:v>4B SORR.</c:v>
                </c:pt>
                <c:pt idx="4">
                  <c:v>4A  SOLE</c:v>
                </c:pt>
              </c:strCache>
            </c:strRef>
          </c:cat>
          <c:val>
            <c:numRef>
              <c:f>Foglio1!$U$114:$Y$114</c:f>
              <c:numCache>
                <c:formatCode>General</c:formatCode>
                <c:ptCount val="5"/>
                <c:pt idx="0">
                  <c:v>6.6</c:v>
                </c:pt>
                <c:pt idx="1">
                  <c:v>6.1</c:v>
                </c:pt>
                <c:pt idx="2">
                  <c:v>7</c:v>
                </c:pt>
                <c:pt idx="3">
                  <c:v>7.2</c:v>
                </c:pt>
                <c:pt idx="4">
                  <c:v>7.2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Foglio1!$T$115</c:f>
              <c:strCache>
                <c:ptCount val="1"/>
                <c:pt idx="0">
                  <c:v>MAT.1°QUADRIMESTRE</c:v>
                </c:pt>
              </c:strCache>
            </c:strRef>
          </c:tx>
          <c:marker>
            <c:spPr>
              <a:solidFill>
                <a:srgbClr val="FFFF00"/>
              </a:solidFill>
            </c:spPr>
          </c:marker>
          <c:dLbls>
            <c:spPr>
              <a:solidFill>
                <a:srgbClr val="FFFF00"/>
              </a:solidFill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Foglio1!$U$113:$Y$113</c:f>
              <c:strCache>
                <c:ptCount val="5"/>
                <c:pt idx="0">
                  <c:v>4A ARTE</c:v>
                </c:pt>
                <c:pt idx="1">
                  <c:v>4B ARTE</c:v>
                </c:pt>
                <c:pt idx="2">
                  <c:v>4A SORR.</c:v>
                </c:pt>
                <c:pt idx="3">
                  <c:v>4B SORR.</c:v>
                </c:pt>
                <c:pt idx="4">
                  <c:v>4A  SOLE</c:v>
                </c:pt>
              </c:strCache>
            </c:strRef>
          </c:cat>
          <c:val>
            <c:numRef>
              <c:f>Foglio1!$U$115:$Y$115</c:f>
              <c:numCache>
                <c:formatCode>General</c:formatCode>
                <c:ptCount val="5"/>
                <c:pt idx="0">
                  <c:v>7.4</c:v>
                </c:pt>
                <c:pt idx="1">
                  <c:v>7.1</c:v>
                </c:pt>
                <c:pt idx="2">
                  <c:v>7.4</c:v>
                </c:pt>
                <c:pt idx="3">
                  <c:v>7.1</c:v>
                </c:pt>
                <c:pt idx="4">
                  <c:v>7.5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6267776"/>
        <c:axId val="256284928"/>
      </c:lineChart>
      <c:catAx>
        <c:axId val="256267776"/>
        <c:scaling>
          <c:orientation val="minMax"/>
        </c:scaling>
        <c:delete val="0"/>
        <c:axPos val="b"/>
        <c:majorTickMark val="none"/>
        <c:minorTickMark val="none"/>
        <c:tickLblPos val="nextTo"/>
        <c:crossAx val="256284928"/>
        <c:crosses val="autoZero"/>
        <c:auto val="1"/>
        <c:lblAlgn val="ctr"/>
        <c:lblOffset val="100"/>
        <c:noMultiLvlLbl val="0"/>
      </c:catAx>
      <c:valAx>
        <c:axId val="2562849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56267776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 w="25400">
          <a:noFill/>
        </a:ln>
      </c:spPr>
    </c:plotArea>
    <c:plotVisOnly val="1"/>
    <c:dispBlanksAs val="zero"/>
    <c:showDLblsOverMax val="0"/>
  </c:chart>
  <c:spPr>
    <a:solidFill>
      <a:schemeClr val="accent3">
        <a:lumMod val="40000"/>
        <a:lumOff val="60000"/>
      </a:schemeClr>
    </a:solidFill>
    <a:ln w="38100">
      <a:solidFill>
        <a:srgbClr val="0070C0"/>
      </a:solidFill>
    </a:ln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D4745-C95A-497F-80E5-F343388D0649}" type="datetimeFigureOut">
              <a:rPr lang="it-IT" smtClean="0"/>
              <a:t>15/02/2019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A7157-5F1C-45D8-91BF-2D229392F8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393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7157-5F1C-45D8-91BF-2D229392F8F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5599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7157-5F1C-45D8-91BF-2D229392F8F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854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7157-5F1C-45D8-91BF-2D229392F8F7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617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BFEC140-2BA5-497F-8961-C7B8AA8ECB60}" type="datetimeFigureOut">
              <a:rPr lang="it-IT" smtClean="0"/>
              <a:t>15/02/2019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C140-2BA5-497F-8961-C7B8AA8ECB60}" type="datetimeFigureOut">
              <a:rPr lang="it-IT" smtClean="0"/>
              <a:t>15/02/2019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C140-2BA5-497F-8961-C7B8AA8ECB60}" type="datetimeFigureOut">
              <a:rPr lang="it-IT" smtClean="0"/>
              <a:t>15/02/2019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BFEC140-2BA5-497F-8961-C7B8AA8ECB60}" type="datetimeFigureOut">
              <a:rPr lang="it-IT" smtClean="0"/>
              <a:t>15/02/2019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BFEC140-2BA5-497F-8961-C7B8AA8ECB60}" type="datetimeFigureOut">
              <a:rPr lang="it-IT" smtClean="0"/>
              <a:t>15/02/2019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C140-2BA5-497F-8961-C7B8AA8ECB60}" type="datetimeFigureOut">
              <a:rPr lang="it-IT" smtClean="0"/>
              <a:t>15/02/2019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C140-2BA5-497F-8961-C7B8AA8ECB60}" type="datetimeFigureOut">
              <a:rPr lang="it-IT" smtClean="0"/>
              <a:t>15/02/2019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FEC140-2BA5-497F-8961-C7B8AA8ECB60}" type="datetimeFigureOut">
              <a:rPr lang="it-IT" smtClean="0"/>
              <a:t>15/02/2019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C140-2BA5-497F-8961-C7B8AA8ECB60}" type="datetimeFigureOut">
              <a:rPr lang="it-IT" smtClean="0"/>
              <a:t>15/02/2019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BFEC140-2BA5-497F-8961-C7B8AA8ECB60}" type="datetimeFigureOut">
              <a:rPr lang="it-IT" smtClean="0"/>
              <a:t>15/02/2019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FEC140-2BA5-497F-8961-C7B8AA8ECB60}" type="datetimeFigureOut">
              <a:rPr lang="it-IT" smtClean="0"/>
              <a:t>15/02/2019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BFEC140-2BA5-497F-8961-C7B8AA8ECB60}" type="datetimeFigureOut">
              <a:rPr lang="it-IT" smtClean="0"/>
              <a:t>15/02/2019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83768" y="4221088"/>
            <a:ext cx="5836527" cy="1656184"/>
          </a:xfr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B05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endParaRPr lang="it-IT" sz="1200" b="1" dirty="0" smtClean="0">
              <a:solidFill>
                <a:srgbClr val="FF0000"/>
              </a:solidFill>
            </a:endParaRPr>
          </a:p>
          <a:p>
            <a:r>
              <a:rPr lang="it-IT" sz="1200" dirty="0" smtClean="0">
                <a:solidFill>
                  <a:srgbClr val="FF0000"/>
                </a:solidFill>
              </a:rPr>
              <a:t>MONITORAGGIO PROVE PARALLELE</a:t>
            </a:r>
            <a:r>
              <a:rPr lang="it-IT" sz="1200" b="1" dirty="0" smtClean="0">
                <a:solidFill>
                  <a:srgbClr val="FF0000"/>
                </a:solidFill>
              </a:rPr>
              <a:t> – I° QUADRIMESTRE- SCUOLA PRIMARIA  A.S 2018 /2019</a:t>
            </a:r>
          </a:p>
          <a:p>
            <a:pPr algn="l"/>
            <a:r>
              <a:rPr lang="it-IT" sz="1400" b="1" dirty="0" smtClean="0">
                <a:solidFill>
                  <a:schemeClr val="tx1"/>
                </a:solidFill>
              </a:rPr>
              <a:t>      </a:t>
            </a:r>
          </a:p>
          <a:p>
            <a:pPr algn="r"/>
            <a:r>
              <a:rPr lang="it-IT" sz="1400" b="1" dirty="0">
                <a:solidFill>
                  <a:schemeClr val="tx1"/>
                </a:solidFill>
              </a:rPr>
              <a:t> </a:t>
            </a:r>
            <a:r>
              <a:rPr lang="it-IT" sz="1400" b="1" dirty="0" smtClean="0">
                <a:solidFill>
                  <a:schemeClr val="tx1"/>
                </a:solidFill>
              </a:rPr>
              <a:t>           DIRIGENTE SCOLASTICO                                                   </a:t>
            </a:r>
          </a:p>
          <a:p>
            <a:pPr algn="r"/>
            <a:r>
              <a:rPr lang="it-IT" sz="1400" b="1" dirty="0" smtClean="0">
                <a:solidFill>
                  <a:schemeClr val="tx1"/>
                </a:solidFill>
              </a:rPr>
              <a:t>        DOTT.SSA RACHELE ANNA DONNICI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233046"/>
            <a:ext cx="7585296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1700808"/>
            <a:ext cx="5836526" cy="2324148"/>
          </a:xfrm>
          <a:prstGeom prst="rect">
            <a:avLst/>
          </a:prstGeom>
          <a:solidFill>
            <a:srgbClr val="FFFFFF">
              <a:shade val="85000"/>
            </a:srgbClr>
          </a:solidFill>
          <a:ln w="28575">
            <a:solidFill>
              <a:schemeClr val="accent1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12140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6411607"/>
              </p:ext>
            </p:extLst>
          </p:nvPr>
        </p:nvGraphicFramePr>
        <p:xfrm>
          <a:off x="1331640" y="1196752"/>
          <a:ext cx="6552727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4055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2788827"/>
              </p:ext>
            </p:extLst>
          </p:nvPr>
        </p:nvGraphicFramePr>
        <p:xfrm>
          <a:off x="971600" y="980728"/>
          <a:ext cx="6840760" cy="4536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6373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2852936"/>
            <a:ext cx="7272808" cy="129614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REFERENTE VALUTAZIONE</a:t>
            </a:r>
            <a:br>
              <a:rPr lang="it-IT" sz="2000" b="1" dirty="0" smtClean="0">
                <a:solidFill>
                  <a:srgbClr val="FF0000"/>
                </a:solidFill>
              </a:rPr>
            </a:br>
            <a:r>
              <a:rPr lang="it-IT" sz="1800" b="1" dirty="0" smtClean="0">
                <a:solidFill>
                  <a:schemeClr val="tx1"/>
                </a:solidFill>
              </a:rPr>
              <a:t>                    INS.LOREDANA CAVALLI</a:t>
            </a:r>
            <a:br>
              <a:rPr lang="it-IT" sz="1800" b="1" dirty="0" smtClean="0">
                <a:solidFill>
                  <a:schemeClr val="tx1"/>
                </a:solidFill>
              </a:rPr>
            </a:br>
            <a:endParaRPr lang="it-IT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70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9307218"/>
              </p:ext>
            </p:extLst>
          </p:nvPr>
        </p:nvGraphicFramePr>
        <p:xfrm>
          <a:off x="1691680" y="1340768"/>
          <a:ext cx="619268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1234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3409381"/>
              </p:ext>
            </p:extLst>
          </p:nvPr>
        </p:nvGraphicFramePr>
        <p:xfrm>
          <a:off x="1403648" y="1628800"/>
          <a:ext cx="648072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6215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2134387"/>
              </p:ext>
            </p:extLst>
          </p:nvPr>
        </p:nvGraphicFramePr>
        <p:xfrm>
          <a:off x="1259632" y="1700809"/>
          <a:ext cx="662473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1297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5439734"/>
              </p:ext>
            </p:extLst>
          </p:nvPr>
        </p:nvGraphicFramePr>
        <p:xfrm>
          <a:off x="971600" y="1340768"/>
          <a:ext cx="698477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8387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8220763"/>
              </p:ext>
            </p:extLst>
          </p:nvPr>
        </p:nvGraphicFramePr>
        <p:xfrm>
          <a:off x="1259632" y="1340768"/>
          <a:ext cx="669674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0105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333050"/>
              </p:ext>
            </p:extLst>
          </p:nvPr>
        </p:nvGraphicFramePr>
        <p:xfrm>
          <a:off x="1187624" y="1124744"/>
          <a:ext cx="655272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294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970852"/>
              </p:ext>
            </p:extLst>
          </p:nvPr>
        </p:nvGraphicFramePr>
        <p:xfrm>
          <a:off x="1259632" y="1628800"/>
          <a:ext cx="662473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075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5791323"/>
              </p:ext>
            </p:extLst>
          </p:nvPr>
        </p:nvGraphicFramePr>
        <p:xfrm>
          <a:off x="1619672" y="1268760"/>
          <a:ext cx="619268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8267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3565</TotalTime>
  <Words>109</Words>
  <Application>Microsoft Office PowerPoint</Application>
  <PresentationFormat>Presentazione su schermo (4:3)</PresentationFormat>
  <Paragraphs>41</Paragraphs>
  <Slides>12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Loggia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REFERENTE VALUTAZIONE                     INS.LOREDANA CAVALLI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Forciniti Cavalli</cp:lastModifiedBy>
  <cp:revision>294</cp:revision>
  <dcterms:created xsi:type="dcterms:W3CDTF">2018-02-03T22:03:41Z</dcterms:created>
  <dcterms:modified xsi:type="dcterms:W3CDTF">2019-02-15T17:37:50Z</dcterms:modified>
</cp:coreProperties>
</file>